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EE195-DE95-4D18-8285-18D04AA22CC4}" v="18" dt="2024-07-12T08:43:48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Gupta" userId="d1aecec9-2f6c-4933-9c41-6ddecace88d8" providerId="ADAL" clId="{F6AEE195-DE95-4D18-8285-18D04AA22CC4}"/>
    <pc:docChg chg="undo custSel addSld delSld modSld">
      <pc:chgData name="Pavan Gupta" userId="d1aecec9-2f6c-4933-9c41-6ddecace88d8" providerId="ADAL" clId="{F6AEE195-DE95-4D18-8285-18D04AA22CC4}" dt="2024-07-12T08:43:48.295" v="154" actId="2711"/>
      <pc:docMkLst>
        <pc:docMk/>
      </pc:docMkLst>
      <pc:sldChg chg="addSp delSp modSp mod modMedia setBg modClrScheme addAnim delAnim setClrOvrMap chgLayout">
        <pc:chgData name="Pavan Gupta" userId="d1aecec9-2f6c-4933-9c41-6ddecace88d8" providerId="ADAL" clId="{F6AEE195-DE95-4D18-8285-18D04AA22CC4}" dt="2024-07-12T08:43:48.295" v="154" actId="2711"/>
        <pc:sldMkLst>
          <pc:docMk/>
          <pc:sldMk cId="4186181888" sldId="256"/>
        </pc:sldMkLst>
        <pc:spChg chg="mod ord">
          <ac:chgData name="Pavan Gupta" userId="d1aecec9-2f6c-4933-9c41-6ddecace88d8" providerId="ADAL" clId="{F6AEE195-DE95-4D18-8285-18D04AA22CC4}" dt="2024-07-12T08:43:48.295" v="154" actId="2711"/>
          <ac:spMkLst>
            <pc:docMk/>
            <pc:sldMk cId="4186181888" sldId="256"/>
            <ac:spMk id="2" creationId="{76B8D7CF-0137-0CEE-772F-B0E410AE46B9}"/>
          </ac:spMkLst>
        </pc:spChg>
        <pc:spChg chg="del">
          <ac:chgData name="Pavan Gupta" userId="d1aecec9-2f6c-4933-9c41-6ddecace88d8" providerId="ADAL" clId="{F6AEE195-DE95-4D18-8285-18D04AA22CC4}" dt="2024-07-12T04:39:53.277" v="3" actId="700"/>
          <ac:spMkLst>
            <pc:docMk/>
            <pc:sldMk cId="4186181888" sldId="256"/>
            <ac:spMk id="3" creationId="{6F2A86AB-5096-161F-13A1-BCD5EF62D1ED}"/>
          </ac:spMkLst>
        </pc:spChg>
        <pc:spChg chg="add del">
          <ac:chgData name="Pavan Gupta" userId="d1aecec9-2f6c-4933-9c41-6ddecace88d8" providerId="ADAL" clId="{F6AEE195-DE95-4D18-8285-18D04AA22CC4}" dt="2024-07-12T08:38:39.952" v="103" actId="26606"/>
          <ac:spMkLst>
            <pc:docMk/>
            <pc:sldMk cId="4186181888" sldId="256"/>
            <ac:spMk id="7" creationId="{66B332A4-D438-4773-A77F-5ED49A448D9D}"/>
          </ac:spMkLst>
        </pc:spChg>
        <pc:spChg chg="add del">
          <ac:chgData name="Pavan Gupta" userId="d1aecec9-2f6c-4933-9c41-6ddecace88d8" providerId="ADAL" clId="{F6AEE195-DE95-4D18-8285-18D04AA22CC4}" dt="2024-07-12T08:38:35.753" v="100" actId="26606"/>
          <ac:spMkLst>
            <pc:docMk/>
            <pc:sldMk cId="4186181888" sldId="256"/>
            <ac:spMk id="8" creationId="{C1DD1A8A-57D5-4A81-AD04-532B043C5611}"/>
          </ac:spMkLst>
        </pc:spChg>
        <pc:spChg chg="add del">
          <ac:chgData name="Pavan Gupta" userId="d1aecec9-2f6c-4933-9c41-6ddecace88d8" providerId="ADAL" clId="{F6AEE195-DE95-4D18-8285-18D04AA22CC4}" dt="2024-07-12T08:38:39.952" v="103" actId="26606"/>
          <ac:spMkLst>
            <pc:docMk/>
            <pc:sldMk cId="4186181888" sldId="256"/>
            <ac:spMk id="9" creationId="{DF9AD32D-FF05-44F4-BD4D-9CEE89B71EB9}"/>
          </ac:spMkLst>
        </pc:spChg>
        <pc:spChg chg="add del">
          <ac:chgData name="Pavan Gupta" userId="d1aecec9-2f6c-4933-9c41-6ddecace88d8" providerId="ADAL" clId="{F6AEE195-DE95-4D18-8285-18D04AA22CC4}" dt="2024-07-12T08:38:35.753" v="100" actId="26606"/>
          <ac:spMkLst>
            <pc:docMk/>
            <pc:sldMk cId="4186181888" sldId="256"/>
            <ac:spMk id="10" creationId="{007891EC-4501-44ED-A8C8-B11B6DB767AB}"/>
          </ac:spMkLst>
        </pc:spChg>
        <pc:spChg chg="add del">
          <ac:chgData name="Pavan Gupta" userId="d1aecec9-2f6c-4933-9c41-6ddecace88d8" providerId="ADAL" clId="{F6AEE195-DE95-4D18-8285-18D04AA22CC4}" dt="2024-07-12T08:39:20.778" v="115" actId="26606"/>
          <ac:spMkLst>
            <pc:docMk/>
            <pc:sldMk cId="4186181888" sldId="256"/>
            <ac:spMk id="11" creationId="{C1DD1A8A-57D5-4A81-AD04-532B043C5611}"/>
          </ac:spMkLst>
        </pc:spChg>
        <pc:spChg chg="add del">
          <ac:chgData name="Pavan Gupta" userId="d1aecec9-2f6c-4933-9c41-6ddecace88d8" providerId="ADAL" clId="{F6AEE195-DE95-4D18-8285-18D04AA22CC4}" dt="2024-07-12T08:39:20.778" v="115" actId="26606"/>
          <ac:spMkLst>
            <pc:docMk/>
            <pc:sldMk cId="4186181888" sldId="256"/>
            <ac:spMk id="13" creationId="{007891EC-4501-44ED-A8C8-B11B6DB767AB}"/>
          </ac:spMkLst>
        </pc:spChg>
        <pc:spChg chg="add del">
          <ac:chgData name="Pavan Gupta" userId="d1aecec9-2f6c-4933-9c41-6ddecace88d8" providerId="ADAL" clId="{F6AEE195-DE95-4D18-8285-18D04AA22CC4}" dt="2024-07-12T08:39:09.554" v="108" actId="26606"/>
          <ac:spMkLst>
            <pc:docMk/>
            <pc:sldMk cId="4186181888" sldId="256"/>
            <ac:spMk id="18" creationId="{9B37791B-B040-4694-BFDC-8DD132D86E8E}"/>
          </ac:spMkLst>
        </pc:spChg>
        <pc:spChg chg="add del">
          <ac:chgData name="Pavan Gupta" userId="d1aecec9-2f6c-4933-9c41-6ddecace88d8" providerId="ADAL" clId="{F6AEE195-DE95-4D18-8285-18D04AA22CC4}" dt="2024-07-12T08:39:17.536" v="112" actId="26606"/>
          <ac:spMkLst>
            <pc:docMk/>
            <pc:sldMk cId="4186181888" sldId="256"/>
            <ac:spMk id="24" creationId="{7E3DA7A2-ED70-4BBA-AB72-00AD461FA405}"/>
          </ac:spMkLst>
        </pc:spChg>
        <pc:spChg chg="add del">
          <ac:chgData name="Pavan Gupta" userId="d1aecec9-2f6c-4933-9c41-6ddecace88d8" providerId="ADAL" clId="{F6AEE195-DE95-4D18-8285-18D04AA22CC4}" dt="2024-07-12T08:39:17.536" v="112" actId="26606"/>
          <ac:spMkLst>
            <pc:docMk/>
            <pc:sldMk cId="4186181888" sldId="256"/>
            <ac:spMk id="26" creationId="{FC485432-3647-4218-B5D3-15D3FA222B13}"/>
          </ac:spMkLst>
        </pc:spChg>
        <pc:spChg chg="add">
          <ac:chgData name="Pavan Gupta" userId="d1aecec9-2f6c-4933-9c41-6ddecace88d8" providerId="ADAL" clId="{F6AEE195-DE95-4D18-8285-18D04AA22CC4}" dt="2024-07-12T08:39:20.778" v="115" actId="26606"/>
          <ac:spMkLst>
            <pc:docMk/>
            <pc:sldMk cId="4186181888" sldId="256"/>
            <ac:spMk id="30" creationId="{E2683E3F-F855-4549-84F8-42064EC0F247}"/>
          </ac:spMkLst>
        </pc:spChg>
        <pc:spChg chg="add del">
          <ac:chgData name="Pavan Gupta" userId="d1aecec9-2f6c-4933-9c41-6ddecace88d8" providerId="ADAL" clId="{F6AEE195-DE95-4D18-8285-18D04AA22CC4}" dt="2024-07-12T08:39:12.691" v="110" actId="26606"/>
          <ac:spMkLst>
            <pc:docMk/>
            <pc:sldMk cId="4186181888" sldId="256"/>
            <ac:spMk id="36" creationId="{C7D023E4-8DE1-436E-9847-ED6A4B4B04FD}"/>
          </ac:spMkLst>
        </pc:spChg>
        <pc:spChg chg="add del">
          <ac:chgData name="Pavan Gupta" userId="d1aecec9-2f6c-4933-9c41-6ddecace88d8" providerId="ADAL" clId="{F6AEE195-DE95-4D18-8285-18D04AA22CC4}" dt="2024-07-12T08:39:17.536" v="112" actId="26606"/>
          <ac:spMkLst>
            <pc:docMk/>
            <pc:sldMk cId="4186181888" sldId="256"/>
            <ac:spMk id="42" creationId="{8555C5B3-193A-4749-9AFD-682E53CDDE8F}"/>
          </ac:spMkLst>
        </pc:spChg>
        <pc:spChg chg="add del">
          <ac:chgData name="Pavan Gupta" userId="d1aecec9-2f6c-4933-9c41-6ddecace88d8" providerId="ADAL" clId="{F6AEE195-DE95-4D18-8285-18D04AA22CC4}" dt="2024-07-12T08:39:17.536" v="112" actId="26606"/>
          <ac:spMkLst>
            <pc:docMk/>
            <pc:sldMk cId="4186181888" sldId="256"/>
            <ac:spMk id="43" creationId="{2EAE06A6-F76A-41C9-827A-C561B004485C}"/>
          </ac:spMkLst>
        </pc:spChg>
        <pc:spChg chg="add del">
          <ac:chgData name="Pavan Gupta" userId="d1aecec9-2f6c-4933-9c41-6ddecace88d8" providerId="ADAL" clId="{F6AEE195-DE95-4D18-8285-18D04AA22CC4}" dt="2024-07-12T08:39:17.536" v="112" actId="26606"/>
          <ac:spMkLst>
            <pc:docMk/>
            <pc:sldMk cId="4186181888" sldId="256"/>
            <ac:spMk id="44" creationId="{89F9D4E8-0639-444B-949B-9518585061AF}"/>
          </ac:spMkLst>
        </pc:spChg>
        <pc:spChg chg="add del">
          <ac:chgData name="Pavan Gupta" userId="d1aecec9-2f6c-4933-9c41-6ddecace88d8" providerId="ADAL" clId="{F6AEE195-DE95-4D18-8285-18D04AA22CC4}" dt="2024-07-12T08:39:17.536" v="112" actId="26606"/>
          <ac:spMkLst>
            <pc:docMk/>
            <pc:sldMk cId="4186181888" sldId="256"/>
            <ac:spMk id="45" creationId="{F4AFDDCA-6ABA-4D23-8A5C-1BF0F4308148}"/>
          </ac:spMkLst>
        </pc:spChg>
        <pc:spChg chg="add del">
          <ac:chgData name="Pavan Gupta" userId="d1aecec9-2f6c-4933-9c41-6ddecace88d8" providerId="ADAL" clId="{F6AEE195-DE95-4D18-8285-18D04AA22CC4}" dt="2024-07-12T08:39:20.699" v="114" actId="26606"/>
          <ac:spMkLst>
            <pc:docMk/>
            <pc:sldMk cId="4186181888" sldId="256"/>
            <ac:spMk id="47" creationId="{91DC6ABD-215C-4EA8-A483-CEF5B99AB385}"/>
          </ac:spMkLst>
        </pc:spChg>
        <pc:spChg chg="add del">
          <ac:chgData name="Pavan Gupta" userId="d1aecec9-2f6c-4933-9c41-6ddecace88d8" providerId="ADAL" clId="{F6AEE195-DE95-4D18-8285-18D04AA22CC4}" dt="2024-07-12T08:39:20.699" v="114" actId="26606"/>
          <ac:spMkLst>
            <pc:docMk/>
            <pc:sldMk cId="4186181888" sldId="256"/>
            <ac:spMk id="49" creationId="{04357C93-F0CB-4A1C-8F77-4E9063789819}"/>
          </ac:spMkLst>
        </pc:spChg>
        <pc:spChg chg="add">
          <ac:chgData name="Pavan Gupta" userId="d1aecec9-2f6c-4933-9c41-6ddecace88d8" providerId="ADAL" clId="{F6AEE195-DE95-4D18-8285-18D04AA22CC4}" dt="2024-07-12T08:39:20.778" v="115" actId="26606"/>
          <ac:spMkLst>
            <pc:docMk/>
            <pc:sldMk cId="4186181888" sldId="256"/>
            <ac:spMk id="51" creationId="{94714483-7072-431F-9DBE-87F44E4D44BC}"/>
          </ac:spMkLst>
        </pc:spChg>
        <pc:spChg chg="add">
          <ac:chgData name="Pavan Gupta" userId="d1aecec9-2f6c-4933-9c41-6ddecace88d8" providerId="ADAL" clId="{F6AEE195-DE95-4D18-8285-18D04AA22CC4}" dt="2024-07-12T08:39:20.778" v="115" actId="26606"/>
          <ac:spMkLst>
            <pc:docMk/>
            <pc:sldMk cId="4186181888" sldId="256"/>
            <ac:spMk id="52" creationId="{495892E1-F4A5-4991-AC52-4F417B14A2A2}"/>
          </ac:spMkLst>
        </pc:spChg>
        <pc:spChg chg="add">
          <ac:chgData name="Pavan Gupta" userId="d1aecec9-2f6c-4933-9c41-6ddecace88d8" providerId="ADAL" clId="{F6AEE195-DE95-4D18-8285-18D04AA22CC4}" dt="2024-07-12T08:39:20.778" v="115" actId="26606"/>
          <ac:spMkLst>
            <pc:docMk/>
            <pc:sldMk cId="4186181888" sldId="256"/>
            <ac:spMk id="58" creationId="{832F3179-0CD5-40C8-9939-D8355006F7BA}"/>
          </ac:spMkLst>
        </pc:spChg>
        <pc:grpChg chg="add del">
          <ac:chgData name="Pavan Gupta" userId="d1aecec9-2f6c-4933-9c41-6ddecace88d8" providerId="ADAL" clId="{F6AEE195-DE95-4D18-8285-18D04AA22CC4}" dt="2024-07-12T08:39:09.554" v="108" actId="26606"/>
          <ac:grpSpMkLst>
            <pc:docMk/>
            <pc:sldMk cId="4186181888" sldId="256"/>
            <ac:grpSpMk id="20" creationId="{59A59B10-9D94-4C5B-8BF0-95928DCEB198}"/>
          </ac:grpSpMkLst>
        </pc:grpChg>
        <pc:grpChg chg="add del">
          <ac:chgData name="Pavan Gupta" userId="d1aecec9-2f6c-4933-9c41-6ddecace88d8" providerId="ADAL" clId="{F6AEE195-DE95-4D18-8285-18D04AA22CC4}" dt="2024-07-12T08:39:12.691" v="110" actId="26606"/>
          <ac:grpSpMkLst>
            <pc:docMk/>
            <pc:sldMk cId="4186181888" sldId="256"/>
            <ac:grpSpMk id="28" creationId="{E27AF472-EAE3-4572-AB69-B92BD10DBC6D}"/>
          </ac:grpSpMkLst>
        </pc:grpChg>
        <pc:grpChg chg="add">
          <ac:chgData name="Pavan Gupta" userId="d1aecec9-2f6c-4933-9c41-6ddecace88d8" providerId="ADAL" clId="{F6AEE195-DE95-4D18-8285-18D04AA22CC4}" dt="2024-07-12T08:39:20.778" v="115" actId="26606"/>
          <ac:grpSpMkLst>
            <pc:docMk/>
            <pc:sldMk cId="4186181888" sldId="256"/>
            <ac:grpSpMk id="32" creationId="{8FC90B1E-0223-4440-AF22-8F32F6F0C7D2}"/>
          </ac:grpSpMkLst>
        </pc:grpChg>
        <pc:grpChg chg="add del">
          <ac:chgData name="Pavan Gupta" userId="d1aecec9-2f6c-4933-9c41-6ddecace88d8" providerId="ADAL" clId="{F6AEE195-DE95-4D18-8285-18D04AA22CC4}" dt="2024-07-12T08:39:12.691" v="110" actId="26606"/>
          <ac:grpSpMkLst>
            <pc:docMk/>
            <pc:sldMk cId="4186181888" sldId="256"/>
            <ac:grpSpMk id="37" creationId="{C2616E71-7702-4514-BCE4-BAADB22ED832}"/>
          </ac:grpSpMkLst>
        </pc:grpChg>
        <pc:grpChg chg="add del">
          <ac:chgData name="Pavan Gupta" userId="d1aecec9-2f6c-4933-9c41-6ddecace88d8" providerId="ADAL" clId="{F6AEE195-DE95-4D18-8285-18D04AA22CC4}" dt="2024-07-12T08:39:12.691" v="110" actId="26606"/>
          <ac:grpSpMkLst>
            <pc:docMk/>
            <pc:sldMk cId="4186181888" sldId="256"/>
            <ac:grpSpMk id="38" creationId="{A2840072-D6EC-480D-9A1B-928B36F9238D}"/>
          </ac:grpSpMkLst>
        </pc:grpChg>
        <pc:grpChg chg="add">
          <ac:chgData name="Pavan Gupta" userId="d1aecec9-2f6c-4933-9c41-6ddecace88d8" providerId="ADAL" clId="{F6AEE195-DE95-4D18-8285-18D04AA22CC4}" dt="2024-07-12T08:39:20.778" v="115" actId="26606"/>
          <ac:grpSpMkLst>
            <pc:docMk/>
            <pc:sldMk cId="4186181888" sldId="256"/>
            <ac:grpSpMk id="40" creationId="{11CE155D-684B-4F5E-B835-C52765E310E7}"/>
          </ac:grpSpMkLst>
        </pc:grpChg>
        <pc:grpChg chg="add del">
          <ac:chgData name="Pavan Gupta" userId="d1aecec9-2f6c-4933-9c41-6ddecace88d8" providerId="ADAL" clId="{F6AEE195-DE95-4D18-8285-18D04AA22CC4}" dt="2024-07-12T08:39:20.699" v="114" actId="26606"/>
          <ac:grpSpMkLst>
            <pc:docMk/>
            <pc:sldMk cId="4186181888" sldId="256"/>
            <ac:grpSpMk id="48" creationId="{3AF6A671-C637-4547-85F4-51B6D1881399}"/>
          </ac:grpSpMkLst>
        </pc:grpChg>
        <pc:grpChg chg="add">
          <ac:chgData name="Pavan Gupta" userId="d1aecec9-2f6c-4933-9c41-6ddecace88d8" providerId="ADAL" clId="{F6AEE195-DE95-4D18-8285-18D04AA22CC4}" dt="2024-07-12T08:39:20.778" v="115" actId="26606"/>
          <ac:grpSpMkLst>
            <pc:docMk/>
            <pc:sldMk cId="4186181888" sldId="256"/>
            <ac:grpSpMk id="53" creationId="{ACF597F8-76AA-44FA-8E6A-06223B66C0DD}"/>
          </ac:grpSpMkLst>
        </pc:grpChg>
        <pc:picChg chg="add del">
          <ac:chgData name="Pavan Gupta" userId="d1aecec9-2f6c-4933-9c41-6ddecace88d8" providerId="ADAL" clId="{F6AEE195-DE95-4D18-8285-18D04AA22CC4}" dt="2024-07-12T08:38:35.753" v="100" actId="26606"/>
          <ac:picMkLst>
            <pc:docMk/>
            <pc:sldMk cId="4186181888" sldId="256"/>
            <ac:picMk id="4" creationId="{6C39ADC1-B145-AB6E-68DC-F07763EC4C45}"/>
          </ac:picMkLst>
        </pc:picChg>
        <pc:picChg chg="add mod ord">
          <ac:chgData name="Pavan Gupta" userId="d1aecec9-2f6c-4933-9c41-6ddecace88d8" providerId="ADAL" clId="{F6AEE195-DE95-4D18-8285-18D04AA22CC4}" dt="2024-07-12T08:39:20.778" v="115" actId="26606"/>
          <ac:picMkLst>
            <pc:docMk/>
            <pc:sldMk cId="4186181888" sldId="256"/>
            <ac:picMk id="12" creationId="{6C39ADC1-B145-AB6E-68DC-F07763EC4C45}"/>
          </ac:picMkLst>
        </pc:picChg>
      </pc:sldChg>
      <pc:sldChg chg="addSp modSp mod">
        <pc:chgData name="Pavan Gupta" userId="d1aecec9-2f6c-4933-9c41-6ddecace88d8" providerId="ADAL" clId="{F6AEE195-DE95-4D18-8285-18D04AA22CC4}" dt="2024-07-12T08:42:56.947" v="151" actId="1076"/>
        <pc:sldMkLst>
          <pc:docMk/>
          <pc:sldMk cId="1658201054" sldId="257"/>
        </pc:sldMkLst>
        <pc:spChg chg="mod">
          <ac:chgData name="Pavan Gupta" userId="d1aecec9-2f6c-4933-9c41-6ddecace88d8" providerId="ADAL" clId="{F6AEE195-DE95-4D18-8285-18D04AA22CC4}" dt="2024-07-12T05:57:27.796" v="28" actId="20577"/>
          <ac:spMkLst>
            <pc:docMk/>
            <pc:sldMk cId="1658201054" sldId="257"/>
            <ac:spMk id="3" creationId="{3B3D21CB-942F-0F6C-4B47-BB1E1A705300}"/>
          </ac:spMkLst>
        </pc:spChg>
        <pc:picChg chg="mod">
          <ac:chgData name="Pavan Gupta" userId="d1aecec9-2f6c-4933-9c41-6ddecace88d8" providerId="ADAL" clId="{F6AEE195-DE95-4D18-8285-18D04AA22CC4}" dt="2024-07-12T08:42:56.947" v="151" actId="1076"/>
          <ac:picMkLst>
            <pc:docMk/>
            <pc:sldMk cId="1658201054" sldId="257"/>
            <ac:picMk id="9" creationId="{B869695C-FA06-C9D2-1652-7C2BA502DB38}"/>
          </ac:picMkLst>
        </pc:picChg>
        <pc:picChg chg="mod">
          <ac:chgData name="Pavan Gupta" userId="d1aecec9-2f6c-4933-9c41-6ddecace88d8" providerId="ADAL" clId="{F6AEE195-DE95-4D18-8285-18D04AA22CC4}" dt="2024-07-12T08:42:51.285" v="150" actId="1076"/>
          <ac:picMkLst>
            <pc:docMk/>
            <pc:sldMk cId="1658201054" sldId="257"/>
            <ac:picMk id="11" creationId="{0177A919-C364-5CDC-E86F-23D725FA91AF}"/>
          </ac:picMkLst>
        </pc:picChg>
        <pc:picChg chg="mod">
          <ac:chgData name="Pavan Gupta" userId="d1aecec9-2f6c-4933-9c41-6ddecace88d8" providerId="ADAL" clId="{F6AEE195-DE95-4D18-8285-18D04AA22CC4}" dt="2024-07-12T05:59:26.619" v="50" actId="1076"/>
          <ac:picMkLst>
            <pc:docMk/>
            <pc:sldMk cId="1658201054" sldId="257"/>
            <ac:picMk id="13" creationId="{55CB366B-E632-4932-B4E5-860A354904A5}"/>
          </ac:picMkLst>
        </pc:picChg>
        <pc:picChg chg="mod">
          <ac:chgData name="Pavan Gupta" userId="d1aecec9-2f6c-4933-9c41-6ddecace88d8" providerId="ADAL" clId="{F6AEE195-DE95-4D18-8285-18D04AA22CC4}" dt="2024-07-12T05:59:39.964" v="54" actId="1076"/>
          <ac:picMkLst>
            <pc:docMk/>
            <pc:sldMk cId="1658201054" sldId="257"/>
            <ac:picMk id="15" creationId="{8B453895-5B5E-5CB3-E219-9C9FDE934DBD}"/>
          </ac:picMkLst>
        </pc:picChg>
        <pc:picChg chg="mod">
          <ac:chgData name="Pavan Gupta" userId="d1aecec9-2f6c-4933-9c41-6ddecace88d8" providerId="ADAL" clId="{F6AEE195-DE95-4D18-8285-18D04AA22CC4}" dt="2024-07-12T05:59:14.402" v="47" actId="1076"/>
          <ac:picMkLst>
            <pc:docMk/>
            <pc:sldMk cId="1658201054" sldId="257"/>
            <ac:picMk id="22" creationId="{D91325AE-10CB-77AD-0330-91FD2CE500AD}"/>
          </ac:picMkLst>
        </pc:picChg>
        <pc:picChg chg="add mod">
          <ac:chgData name="Pavan Gupta" userId="d1aecec9-2f6c-4933-9c41-6ddecace88d8" providerId="ADAL" clId="{F6AEE195-DE95-4D18-8285-18D04AA22CC4}" dt="2024-07-12T06:02:14.935" v="67" actId="14100"/>
          <ac:picMkLst>
            <pc:docMk/>
            <pc:sldMk cId="1658201054" sldId="257"/>
            <ac:picMk id="39" creationId="{675F49B2-BD89-CC14-EA34-3EAACA9A94E7}"/>
          </ac:picMkLst>
        </pc:picChg>
        <pc:picChg chg="add mod">
          <ac:chgData name="Pavan Gupta" userId="d1aecec9-2f6c-4933-9c41-6ddecace88d8" providerId="ADAL" clId="{F6AEE195-DE95-4D18-8285-18D04AA22CC4}" dt="2024-07-12T08:41:05.616" v="135" actId="1076"/>
          <ac:picMkLst>
            <pc:docMk/>
            <pc:sldMk cId="1658201054" sldId="257"/>
            <ac:picMk id="41" creationId="{559481B0-22BE-FC6D-0DB5-AF5708A447AD}"/>
          </ac:picMkLst>
        </pc:picChg>
        <pc:picChg chg="add mod">
          <ac:chgData name="Pavan Gupta" userId="d1aecec9-2f6c-4933-9c41-6ddecace88d8" providerId="ADAL" clId="{F6AEE195-DE95-4D18-8285-18D04AA22CC4}" dt="2024-07-12T08:40:54.574" v="132" actId="1076"/>
          <ac:picMkLst>
            <pc:docMk/>
            <pc:sldMk cId="1658201054" sldId="257"/>
            <ac:picMk id="45" creationId="{B27EFDD7-B549-E66E-E251-43A2156EFE1C}"/>
          </ac:picMkLst>
        </pc:picChg>
        <pc:picChg chg="add mod">
          <ac:chgData name="Pavan Gupta" userId="d1aecec9-2f6c-4933-9c41-6ddecace88d8" providerId="ADAL" clId="{F6AEE195-DE95-4D18-8285-18D04AA22CC4}" dt="2024-07-12T08:33:14.767" v="83" actId="1076"/>
          <ac:picMkLst>
            <pc:docMk/>
            <pc:sldMk cId="1658201054" sldId="257"/>
            <ac:picMk id="49" creationId="{20DF1B2E-66CF-17FB-75E6-2C2464E9A967}"/>
          </ac:picMkLst>
        </pc:picChg>
        <pc:picChg chg="add mod">
          <ac:chgData name="Pavan Gupta" userId="d1aecec9-2f6c-4933-9c41-6ddecace88d8" providerId="ADAL" clId="{F6AEE195-DE95-4D18-8285-18D04AA22CC4}" dt="2024-07-12T08:33:36.347" v="88" actId="1076"/>
          <ac:picMkLst>
            <pc:docMk/>
            <pc:sldMk cId="1658201054" sldId="257"/>
            <ac:picMk id="50" creationId="{A97ADF46-0E08-6C2D-FF62-CC42605908A6}"/>
          </ac:picMkLst>
        </pc:picChg>
        <pc:cxnChg chg="mod">
          <ac:chgData name="Pavan Gupta" userId="d1aecec9-2f6c-4933-9c41-6ddecace88d8" providerId="ADAL" clId="{F6AEE195-DE95-4D18-8285-18D04AA22CC4}" dt="2024-07-12T05:59:39.964" v="54" actId="1076"/>
          <ac:cxnSpMkLst>
            <pc:docMk/>
            <pc:sldMk cId="1658201054" sldId="257"/>
            <ac:cxnSpMk id="17" creationId="{834CE22E-C6A3-616A-7BAA-68AB500BEC0F}"/>
          </ac:cxnSpMkLst>
        </pc:cxnChg>
        <pc:cxnChg chg="mod">
          <ac:chgData name="Pavan Gupta" userId="d1aecec9-2f6c-4933-9c41-6ddecace88d8" providerId="ADAL" clId="{F6AEE195-DE95-4D18-8285-18D04AA22CC4}" dt="2024-07-12T05:59:19.364" v="48" actId="1076"/>
          <ac:cxnSpMkLst>
            <pc:docMk/>
            <pc:sldMk cId="1658201054" sldId="257"/>
            <ac:cxnSpMk id="24" creationId="{204ECFED-8127-D4B7-8DA0-5191807461E8}"/>
          </ac:cxnSpMkLst>
        </pc:cxnChg>
        <pc:cxnChg chg="add mod">
          <ac:chgData name="Pavan Gupta" userId="d1aecec9-2f6c-4933-9c41-6ddecace88d8" providerId="ADAL" clId="{F6AEE195-DE95-4D18-8285-18D04AA22CC4}" dt="2024-07-12T05:59:47.351" v="56" actId="14100"/>
          <ac:cxnSpMkLst>
            <pc:docMk/>
            <pc:sldMk cId="1658201054" sldId="257"/>
            <ac:cxnSpMk id="28" creationId="{93CFAF65-0528-F65C-6B35-9E954F547666}"/>
          </ac:cxnSpMkLst>
        </pc:cxnChg>
        <pc:cxnChg chg="add mod">
          <ac:chgData name="Pavan Gupta" userId="d1aecec9-2f6c-4933-9c41-6ddecace88d8" providerId="ADAL" clId="{F6AEE195-DE95-4D18-8285-18D04AA22CC4}" dt="2024-07-12T08:41:05.616" v="135" actId="1076"/>
          <ac:cxnSpMkLst>
            <pc:docMk/>
            <pc:sldMk cId="1658201054" sldId="257"/>
            <ac:cxnSpMk id="43" creationId="{4768765B-B85C-C2F9-CCEC-86516A98005E}"/>
          </ac:cxnSpMkLst>
        </pc:cxnChg>
        <pc:cxnChg chg="add mod">
          <ac:chgData name="Pavan Gupta" userId="d1aecec9-2f6c-4933-9c41-6ddecace88d8" providerId="ADAL" clId="{F6AEE195-DE95-4D18-8285-18D04AA22CC4}" dt="2024-07-12T08:41:05.616" v="135" actId="1076"/>
          <ac:cxnSpMkLst>
            <pc:docMk/>
            <pc:sldMk cId="1658201054" sldId="257"/>
            <ac:cxnSpMk id="47" creationId="{F6AB7AC7-4085-7984-F956-3CF7DD904B08}"/>
          </ac:cxnSpMkLst>
        </pc:cxnChg>
        <pc:cxnChg chg="add mod">
          <ac:chgData name="Pavan Gupta" userId="d1aecec9-2f6c-4933-9c41-6ddecace88d8" providerId="ADAL" clId="{F6AEE195-DE95-4D18-8285-18D04AA22CC4}" dt="2024-07-12T08:40:52.340" v="130" actId="14100"/>
          <ac:cxnSpMkLst>
            <pc:docMk/>
            <pc:sldMk cId="1658201054" sldId="257"/>
            <ac:cxnSpMk id="51" creationId="{645B067E-599F-D134-B276-37B97C4AA8F0}"/>
          </ac:cxnSpMkLst>
        </pc:cxnChg>
        <pc:cxnChg chg="add mod">
          <ac:chgData name="Pavan Gupta" userId="d1aecec9-2f6c-4933-9c41-6ddecace88d8" providerId="ADAL" clId="{F6AEE195-DE95-4D18-8285-18D04AA22CC4}" dt="2024-07-12T08:33:23.017" v="85" actId="1076"/>
          <ac:cxnSpMkLst>
            <pc:docMk/>
            <pc:sldMk cId="1658201054" sldId="257"/>
            <ac:cxnSpMk id="52" creationId="{3A0A58C2-A1FE-ACF9-94A9-1FDC13802398}"/>
          </ac:cxnSpMkLst>
        </pc:cxnChg>
      </pc:sldChg>
      <pc:sldChg chg="addSp delSp modSp del mod">
        <pc:chgData name="Pavan Gupta" userId="d1aecec9-2f6c-4933-9c41-6ddecace88d8" providerId="ADAL" clId="{F6AEE195-DE95-4D18-8285-18D04AA22CC4}" dt="2024-07-12T08:32:29.335" v="74" actId="2696"/>
        <pc:sldMkLst>
          <pc:docMk/>
          <pc:sldMk cId="3473812893" sldId="258"/>
        </pc:sldMkLst>
        <pc:spChg chg="add mod">
          <ac:chgData name="Pavan Gupta" userId="d1aecec9-2f6c-4933-9c41-6ddecace88d8" providerId="ADAL" clId="{F6AEE195-DE95-4D18-8285-18D04AA22CC4}" dt="2024-07-12T06:00:26.539" v="61" actId="5793"/>
          <ac:spMkLst>
            <pc:docMk/>
            <pc:sldMk cId="3473812893" sldId="258"/>
            <ac:spMk id="11" creationId="{98450E5D-DC6A-9850-D1F3-CD5DA4D5EBEA}"/>
          </ac:spMkLst>
        </pc:spChg>
        <pc:picChg chg="del mod">
          <ac:chgData name="Pavan Gupta" userId="d1aecec9-2f6c-4933-9c41-6ddecace88d8" providerId="ADAL" clId="{F6AEE195-DE95-4D18-8285-18D04AA22CC4}" dt="2024-07-12T05:59:51.235" v="57" actId="21"/>
          <ac:picMkLst>
            <pc:docMk/>
            <pc:sldMk cId="3473812893" sldId="258"/>
            <ac:picMk id="5" creationId="{675F49B2-BD89-CC14-EA34-3EAACA9A94E7}"/>
          </ac:picMkLst>
        </pc:picChg>
        <pc:picChg chg="mod">
          <ac:chgData name="Pavan Gupta" userId="d1aecec9-2f6c-4933-9c41-6ddecace88d8" providerId="ADAL" clId="{F6AEE195-DE95-4D18-8285-18D04AA22CC4}" dt="2024-07-12T05:58:46.007" v="42" actId="1076"/>
          <ac:picMkLst>
            <pc:docMk/>
            <pc:sldMk cId="3473812893" sldId="258"/>
            <ac:picMk id="7" creationId="{FF2469EC-95F3-221D-2069-FCFDEBE2B6E0}"/>
          </ac:picMkLst>
        </pc:picChg>
        <pc:picChg chg="mod">
          <ac:chgData name="Pavan Gupta" userId="d1aecec9-2f6c-4933-9c41-6ddecace88d8" providerId="ADAL" clId="{F6AEE195-DE95-4D18-8285-18D04AA22CC4}" dt="2024-07-12T05:58:42.326" v="41" actId="1076"/>
          <ac:picMkLst>
            <pc:docMk/>
            <pc:sldMk cId="3473812893" sldId="258"/>
            <ac:picMk id="9" creationId="{6FCBF36C-A08F-1AF7-182A-A32872846F60}"/>
          </ac:picMkLst>
        </pc:picChg>
      </pc:sldChg>
      <pc:sldChg chg="new del">
        <pc:chgData name="Pavan Gupta" userId="d1aecec9-2f6c-4933-9c41-6ddecace88d8" providerId="ADAL" clId="{F6AEE195-DE95-4D18-8285-18D04AA22CC4}" dt="2024-07-12T08:35:25.559" v="93" actId="2696"/>
        <pc:sldMkLst>
          <pc:docMk/>
          <pc:sldMk cId="4193629329" sldId="258"/>
        </pc:sldMkLst>
      </pc:sldChg>
      <pc:sldChg chg="del">
        <pc:chgData name="Pavan Gupta" userId="d1aecec9-2f6c-4933-9c41-6ddecace88d8" providerId="ADAL" clId="{F6AEE195-DE95-4D18-8285-18D04AA22CC4}" dt="2024-07-12T08:34:13.293" v="90" actId="2696"/>
        <pc:sldMkLst>
          <pc:docMk/>
          <pc:sldMk cId="2796398553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E1B2-4402-18EB-4522-65A518364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27B4-3943-1360-268D-67BF4CBD1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2806-8600-6F89-EA7F-131C806A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90F0-3106-6116-AF5E-74342383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4AC05-B925-6974-8EB2-ED7852A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1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0990-B410-BC7C-FCDA-B7FE6B47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00475-D5E1-29F2-2700-C651A6E97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07F7E-1F6F-D6C7-6133-8A7AE830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E52D-80DE-D8E3-21C4-84758FEC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ED26-B2C5-2697-1E7E-CC152733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5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7C23B-7410-414D-5D21-836F17FFA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DCFD4-7940-D896-157E-2DE6A13F2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823F2-1BDA-FA98-F364-0E774020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7BBF-D143-739D-56EE-31A88BCD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E3B2-8446-4C35-1DE0-E87C28B4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3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D7EA-6EF2-7361-E89A-11427DC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447D-A565-8DBA-0779-0BEA0193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34972-2715-DB36-5A82-6763397E7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5AB57-1C56-941E-09B5-2D76C69D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00702-734F-1CAE-80EC-80D9B140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660A-F22E-A953-9802-3D1D7E21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E857D-C8B7-F22C-9598-DCCB1DF3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684E2-336F-09E0-DC79-2150D92B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D2FC7-87BA-9461-844F-440A6E499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223D-6123-BD17-7932-BD49AB85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1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FE38-57D5-DDAA-445F-1CA53B98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35970-D879-ED81-1760-8F78F1BCF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B52FA-9564-0C23-344D-DEE1181A9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F31C0-40F6-F576-2E4D-B679B7A9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8C7C2-35B3-AC7D-76A7-84441B55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9955-6200-B778-1790-EBF6F2AE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C2C5-A9F5-5757-6768-5D075E2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5D7A-CCE6-979C-5DAC-27346B40F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42280-734C-DA27-81FB-4F6FAC887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57E65-35D8-DD47-81C5-A68A5F801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67204-6F99-949F-D6CB-6DCDD286D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FEB2C-4A52-3469-0D11-14691FB7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D8248-F15C-BE11-79C5-1249675A6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866EB-FB3C-03FF-5D08-A0F9F8BA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BF5F-3BE6-62B5-895A-C31A83AE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453CF-88CC-8C74-2FA8-F3B7A212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1A7E8-86B4-81EB-1915-7DCBC68E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424C7-65C0-2FD4-D403-5ACABAD1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78029-BDD2-F605-84DD-1B1C503F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394AA-5A6A-C384-060B-C5BD6370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337FD-B9CF-5C11-9641-9E82E650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CB79-F74A-88E6-830B-AED7D890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E9EE-338C-98C0-E1C0-E0E743657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32AD7-EB2E-06A2-9322-6FEB3E0E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66597-9175-D68B-14EA-B3054739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C3FC6-34D3-7F2A-85F5-D2989E08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7D030-DE01-D966-680A-BD1BF2D7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8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5B35-05A5-5BD5-54FC-415AB66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D9AA-BA2F-959F-3591-1DD4EEFDA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271B2-3996-2D2F-602A-CB7863130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13F2-496A-727E-0394-0DDF593E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24628-2484-94C6-B572-B3915AF1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3F61E-807A-6947-75DD-A385A3A1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4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991152-D626-E87A-6F35-A5B035A8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4BCAB-501B-B42B-9546-2311AA472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41FA7-B6F9-C57A-73B7-C07B06FCB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45F205-1ADC-4971-9883-1CF1F177C079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AE93-55C8-8AE4-13D7-181D2FF78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69F7-C1E1-932E-ECF3-D8CEC47F2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DD79D-BDE9-4366-BD8A-F6427E4F3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9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Video 11" descr="Silver Metal Strips">
            <a:extLst>
              <a:ext uri="{FF2B5EF4-FFF2-40B4-BE49-F238E27FC236}">
                <a16:creationId xmlns:a16="http://schemas.microsoft.com/office/drawing/2014/main" id="{6C39ADC1-B145-AB6E-68DC-F07763EC4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1" b="285"/>
          <a:stretch/>
        </p:blipFill>
        <p:spPr>
          <a:xfrm>
            <a:off x="767444" y="29548"/>
            <a:ext cx="10721729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8D7CF-0137-0CEE-772F-B0E410AE4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through SSIS</a:t>
            </a:r>
          </a:p>
        </p:txBody>
      </p:sp>
    </p:spTree>
    <p:extLst>
      <p:ext uri="{BB962C8B-B14F-4D97-AF65-F5344CB8AC3E}">
        <p14:creationId xmlns:p14="http://schemas.microsoft.com/office/powerpoint/2010/main" val="41861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21CB-942F-0F6C-4B47-BB1E1A70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7" y="127819"/>
            <a:ext cx="11235813" cy="6049144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Pipeline :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Gathered sample data in pipe-delimited format (.csv) for the use as per given fields for the assessment. Below are the given column name for the reference: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2.To start with the creation of ETL pipeline through SSIS .Following are the steps followed:</a:t>
            </a:r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9695C-FA06-C9D2-1652-7C2BA502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33" y="925095"/>
            <a:ext cx="4510691" cy="154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7A919-C364-5CDC-E86F-23D725FA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680" y="865771"/>
            <a:ext cx="5659120" cy="16264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B366B-E632-4932-B4E5-860A3549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17" y="2883774"/>
            <a:ext cx="1811199" cy="1167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53895-5B5E-5CB3-E219-9C9FDE934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300" y="2903992"/>
            <a:ext cx="1914746" cy="113146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4CE22E-C6A3-616A-7BAA-68AB500BEC0F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4079616" y="3467353"/>
            <a:ext cx="235684" cy="2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91325AE-10CB-77AD-0330-91FD2CE50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95" y="2929392"/>
            <a:ext cx="1655841" cy="99921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4ECFED-8127-D4B7-8DA0-5191807461E8}"/>
              </a:ext>
            </a:extLst>
          </p:cNvPr>
          <p:cNvCxnSpPr/>
          <p:nvPr/>
        </p:nvCxnSpPr>
        <p:spPr>
          <a:xfrm>
            <a:off x="1964936" y="3429807"/>
            <a:ext cx="3034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CFAF65-0528-F65C-6B35-9E954F547666}"/>
              </a:ext>
            </a:extLst>
          </p:cNvPr>
          <p:cNvCxnSpPr>
            <a:cxnSpLocks/>
          </p:cNvCxnSpPr>
          <p:nvPr/>
        </p:nvCxnSpPr>
        <p:spPr>
          <a:xfrm flipV="1">
            <a:off x="6230046" y="3428999"/>
            <a:ext cx="231864" cy="3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675F49B2-BD89-CC14-EA34-3EAACA9A9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910" y="2883774"/>
            <a:ext cx="1193651" cy="11671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59481B0-22BE-FC6D-0DB5-AF5708A44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342" y="4050932"/>
            <a:ext cx="1193651" cy="1334081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768765B-B85C-C2F9-CCEC-86516A98005E}"/>
              </a:ext>
            </a:extLst>
          </p:cNvPr>
          <p:cNvCxnSpPr>
            <a:stCxn id="39" idx="3"/>
            <a:endCxn id="41" idx="3"/>
          </p:cNvCxnSpPr>
          <p:nvPr/>
        </p:nvCxnSpPr>
        <p:spPr>
          <a:xfrm>
            <a:off x="7655561" y="3467353"/>
            <a:ext cx="357432" cy="1250620"/>
          </a:xfrm>
          <a:prstGeom prst="bentConnector3">
            <a:avLst>
              <a:gd name="adj1" fmla="val 1639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27EFDD7-B549-E66E-E251-43A2156EFE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4050" y="4256921"/>
            <a:ext cx="1325996" cy="922101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AB7AC7-4085-7984-F956-3CF7DD904B08}"/>
              </a:ext>
            </a:extLst>
          </p:cNvPr>
          <p:cNvCxnSpPr>
            <a:stCxn id="41" idx="1"/>
            <a:endCxn id="45" idx="3"/>
          </p:cNvCxnSpPr>
          <p:nvPr/>
        </p:nvCxnSpPr>
        <p:spPr>
          <a:xfrm flipH="1" flipV="1">
            <a:off x="6230046" y="4717972"/>
            <a:ext cx="58929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0DF1B2E-66CF-17FB-75E6-2C2464E9A9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904" y="4248541"/>
            <a:ext cx="2243283" cy="1808624"/>
          </a:xfrm>
          <a:prstGeom prst="rect">
            <a:avLst/>
          </a:prstGeom>
        </p:spPr>
      </p:pic>
      <p:pic>
        <p:nvPicPr>
          <p:cNvPr id="50" name="Content Placeholder 4">
            <a:extLst>
              <a:ext uri="{FF2B5EF4-FFF2-40B4-BE49-F238E27FC236}">
                <a16:creationId xmlns:a16="http://schemas.microsoft.com/office/drawing/2014/main" id="{A97ADF46-0E08-6C2D-FF62-CC42605908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348" y="4684912"/>
            <a:ext cx="1699825" cy="10160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5B067E-599F-D134-B276-37B97C4AA8F0}"/>
              </a:ext>
            </a:extLst>
          </p:cNvPr>
          <p:cNvCxnSpPr>
            <a:cxnSpLocks/>
          </p:cNvCxnSpPr>
          <p:nvPr/>
        </p:nvCxnSpPr>
        <p:spPr>
          <a:xfrm flipH="1" flipV="1">
            <a:off x="4672335" y="4709377"/>
            <a:ext cx="23186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A0A58C2-A1FE-ACF9-94A9-1FDC13802398}"/>
              </a:ext>
            </a:extLst>
          </p:cNvPr>
          <p:cNvCxnSpPr/>
          <p:nvPr/>
        </p:nvCxnSpPr>
        <p:spPr>
          <a:xfrm flipH="1" flipV="1">
            <a:off x="2197041" y="5179021"/>
            <a:ext cx="23186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0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</TotalTime>
  <Words>58</Words>
  <Application>Microsoft Office PowerPoint</Application>
  <PresentationFormat>Widescreen</PresentationFormat>
  <Paragraphs>9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ETL Pipeline through SSIS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Gupta</dc:creator>
  <cp:lastModifiedBy>Pavan Gupta</cp:lastModifiedBy>
  <cp:revision>1</cp:revision>
  <dcterms:created xsi:type="dcterms:W3CDTF">2024-07-11T16:57:26Z</dcterms:created>
  <dcterms:modified xsi:type="dcterms:W3CDTF">2024-07-12T08:43:48Z</dcterms:modified>
</cp:coreProperties>
</file>